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-1320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DBFA-6CEA-42D0-A037-08A6675A2AAA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E17CF-B2B5-4CF1-BC69-C639057F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30041-2424-44EC-B9DF-A364508D66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2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2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1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6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1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1271-7170-4907-B2A9-36FB938497D7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1CC6-10B4-48B0-A80E-DFF3B08D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9835" y="5918221"/>
            <a:ext cx="4653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/>
              <a:t>סבטלנה </a:t>
            </a:r>
            <a:r>
              <a:rPr lang="he-IL" sz="2400" dirty="0" err="1" smtClean="0"/>
              <a:t>איינגורן</a:t>
            </a:r>
            <a:r>
              <a:rPr lang="he-IL" sz="2400" dirty="0" smtClean="0"/>
              <a:t> ורינה </a:t>
            </a:r>
            <a:r>
              <a:rPr lang="he-IL" sz="2400" dirty="0" err="1" smtClean="0"/>
              <a:t>זבודניק</a:t>
            </a:r>
            <a:endParaRPr lang="he-IL" sz="2400" dirty="0" smtClean="0"/>
          </a:p>
          <a:p>
            <a:pPr algn="ctr" rtl="1"/>
            <a:r>
              <a:rPr lang="he-IL" sz="2400" dirty="0" smtClean="0"/>
              <a:t>צוות מועדון</a:t>
            </a:r>
            <a:r>
              <a:rPr lang="en-US" sz="2400" dirty="0" smtClean="0"/>
              <a:t> </a:t>
            </a:r>
            <a:r>
              <a:rPr lang="he-IL" sz="2400" dirty="0" smtClean="0"/>
              <a:t> ה- 5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"/>
          <a:stretch/>
        </p:blipFill>
        <p:spPr>
          <a:xfrm>
            <a:off x="3853543" y="0"/>
            <a:ext cx="8338457" cy="4052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7184" y="3590481"/>
            <a:ext cx="36355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rgbClr val="FF0000"/>
                </a:solidFill>
                <a:cs typeface="Agas" pitchFamily="2" charset="-79"/>
              </a:rPr>
              <a:t>פינה חמה טעם החיים</a:t>
            </a:r>
            <a:endParaRPr lang="en-US" sz="5400" dirty="0">
              <a:solidFill>
                <a:srgbClr val="FF0000"/>
              </a:solidFill>
              <a:cs typeface="Agas" pitchFamily="2" charset="-79"/>
            </a:endParaRPr>
          </a:p>
        </p:txBody>
      </p:sp>
      <p:pic>
        <p:nvPicPr>
          <p:cNvPr id="18" name="Picture 6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8" y="3208443"/>
            <a:ext cx="1209876" cy="134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436" y="4068314"/>
            <a:ext cx="1209876" cy="134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588" y="3309175"/>
            <a:ext cx="1209876" cy="134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20" y="4068314"/>
            <a:ext cx="1209876" cy="134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5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טעם החיים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איך אפשר לסדר 4 בקבוקי קוקה-קולה זהים על גבי שולחן כך שהמרחק בין כל שני ראשים של בקבוקים יהיה זהה?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</a:rPr>
              <a:t>מקור הבעיה: מספר חזק. חידות ואתגרי חשיבה. עמי בירנבוים.</a:t>
            </a:r>
            <a:endParaRPr lang="en-US" dirty="0"/>
          </a:p>
        </p:txBody>
      </p:sp>
      <p:sp>
        <p:nvSpPr>
          <p:cNvPr id="4" name="AutoShape 2" descr="data:image/jpeg;base64,/9j/4AAQSkZJRgABAQAAAQABAAD/2wCEAAkGBxMQEBUPDxAQFRIUFhgQEhAUEBAPFBYRFBUYFxQSFBQYHCghGBolHBQVIjEhJSkrLi4wFx8/ODMsNygtMCsBCgoKDg0OGhAQGywmHCQsLCwsLDAsLSwsLCwtLCwsLCw3LDAyLCwsLCwsLCssLSwwLCwvLSwsNywrLCwtLCwsNv/AABEIAOEA4QMBEQACEQEDEQH/xAAcAAEAAQUBAQAAAAAAAAAAAAAABgMEBQcIAQL/xABGEAACAgEBBQMIBQgJBAMAAAAAAQIDEQQFBhIhMRNBUQciMmFxgZHBFIKSodEjQlJjcqKxsgg0Q0Ric5PC8CUzU9IVFiT/xAAaAQEAAwEBAQAAAAAAAAAAAAAAAQIDBAUG/8QANhEBAAIBAgIGCQIGAwEAAAAAAAECEQMhBDEFEkFRodETFFJhcYGRsfAVQgYyM0PB8SI04Rb/2gAMAwEAAhEDEQA/AN4gAAAAAAAAAAAAAp6m+NcJWWSUYRTlKTeEorm22RM43latZtMVrGZlEtR5S9BDpO6S8Y0WY/ewY+s6fe9GvQ/Fz+3xhSq8qWz31lfH1yom1+7kesUJ6I4qP2+MJbs7XV6iqN1E1OuazGa6NdPc8robRMTGYefqadtO01tGJhckqAAAAAAAAAAAAAAAAAAAAAAAAAAAAI95QJY2bqP2F/PEx1/6cu/oyM8Xp/Fo7VaOarc3FqK78o8vE4fcRes2xErFaWTjlJ47uhMItNYnEt2+SN/9LrXhO1fvs9Lh/wCnD43pj/t2+EfZMzd5YAAAAAAAAAAAAAAAAAAAAAAAAAAADFb0ad26S6lRlLtISr83gyuJek+JpYRW1etEw10NX0WrXUjsmJaznsLtNIuOFzTSb4J1R7+WOLP3mHqtcY3evXpnUi/WrFfnlb//AFpKhyhXqVwxeOKyiSyvHGPuIjha+/8APkm3TGpnMxXx85bJ3D0rp0FNLjJcMeTlwecpvj4o8LfLzsc8Pl0OilOpWIeTxOv6fVtqTGMpAWYAAAAAAAAAAAAAAAAAAAAAAAAAAAALXadmKpJdZeYvbLl+JMCjTSo1qK7kkWVVFWnDBCXzsh4rVf6HmfVXo/d/AiSF8QkAAAAAAAAAAAAAAAAAAAAAAAAAAABi9S+0sz+bHkvb3stCFxgBwgWzqlXarU2k1iUe5x8ceK8QMonnmiqXoAAAAAAAAAAAAAAAAAAAAAAAAAAW2stx5kfSl9y8SYQ8qpwiR6kAAqXQysEQKGjsw+zftj80JSvCAAAAAAAAAAAAAAAAAAAAAAAAAPGwLLS+fJzff09S7iUL3BCVKa5loQQXMSKuCostbHDU11XP4dxYXkJJpNdGsoql9AAAAAAAAAAAAAAAAAAAAAAAAEW8o29dey9H29kXNznGmNcWott5cub8IxYEZ2L5Vq7KlP6HbHi6J2wfJdH0LdWZRmF/Pyn1r+7WfbiOpJlHNf5dKa7ZVvRWvheM9pArPWjZOyps/wAuVFjx9CvX162N5NmXr8rlD/ut324DEilrPK3p1CTel1HJZwnW3y95O4kHk43wp2pp5zpjOPZT4HCfDxJSXFF8m+XVe4gS0AAAAAAAAAAAAAAAAAAAAAAAA59/pB7Ud+0NPs+D5UwUpJP+1ufevVCMX9ZkwLTQafhhGKXJJI1UXNlXIDVe15Z1Fr/WS+Ck8GU814XWwo+c37PmIEsqXIkeTh4koZXyFbU+ibXno5PENRCVaX6yvNlb+zxr6xSUujgAAAAAAAAAAAAAAAAAAAAAAADljbGo+l7f1Vsu66yK9lT7KP3RRavNEpXp60aKq2r4a4OcmlGKcpPwS5tgaW1FnHOU/wBKTl8XkxXZnd2nPnesmBKqociR5YBhJ636LtHTamLaddldjx3qM02vesoiw64IAAAAAAAAAAAAAAAAAAAAAAABzdtDYDp2nqtRPiSnffwJYSw7W/wOW/E2pPJ7/CdEaOvpxbrznEZjHJkYyS6Z+4znjr90OyP4f0fat4PNQ1OMoTWYyTi1y6NYZX16/dC3/wA/w/tW8PJC9TutVHpO34w/9Svrl+6G1f4d4Wf3W+seS92RsmEE0pT5+Lj+BPrt+6C38O8NH7rfWPJmIaWKXJy+K/An12/dDKegOH9q3h5EtHF98vu/Aeu37oRPQGh7VvDyYzaO7PbzhNObSlGEksdG2/4J/A0rxN7djm1ehtDTiZ6857OTqJI7Hzb0AAAAAAAAAAAAAAAAAAAAAABoLePVOW0dTW88MLrMJ46uby/Z0PM15mbzD7fozTivDVt2zELjZmzJ3KU04wrhhTtnnhTfowSSblJ90UsmVaTbfsdWtxNdKYrztPKI+/uiO+Vvr9M6rJ1SabhJxbXTKKWr1Zw10tSNSkXjlO7Ca/vKuzTXW72zLNRlVpcMFxWWSkoV1x/SnN8kvvL0pa3JhxfEaejjrc52iI3mZ7ohI3u5FSjB6zTqcsqClG2Cc44zByccRfNdcGvoYzjrQ879QmazaNO2I54xO3fz3+SlPdrURU+OCi4PHC31SaUpprkoLOXJtdH4Mj0N98rfqGhMx1Zzn8iO/M93ms9mympcVdjjwzrylCM+NNtY5+jyb5+tl9HOdpY8fFZpi1c7T28u35t+HpviQAAAAAAAAAAAAAAAAAAAAAABonenTQWuvnHteOV9ilGUVGPJ+a4Pq+883iIjrZh9n0Xe06FazjERGN9/mlktHCDVDg506KNalWv7XW383OX+GKbfPok10LzWInHZXxmXHXVtaPSROLaud/ZpXs+M/ffm+1syrtlRCqFkrau2vvlXCEaa5QxGUYJYg3iU2lh5a5pZEUjrdWI5xmZ7j1nU9F6S1piK26taxMzNpie/nONo32x2TLH7W0CUKKdPpNMrLbYOuN1Kc1SnmEbJY4pTkk7J8/Njy7+cTXaIrEbz2935vLXQ1p62pfU1LdWsTnqztntxHKIj+WvfO/w82vB1JV6ZVR01FkpyX/aeq1VSc7pQjGLXDDDSz5qccLOEidTMbV5R4z2/Q4WY1M21szqXiI7+pWdq5z7Xb2zE571pTu5bdfXC7hrglxWVJylOmhJ2Pjyuc5ZfPLfFPnjoZ+hta0Rb/UOi3SGnpaVrU3nsnstblt7o+0bd6vvHG+dDsVkYafzZKhWSS4JPgpjGCWHFKDw2/OxKXTBOrFprnO3d9vz5s+DnRrq9Wa5vvHWxHON7Znnnf5bRzyjuz2uabl6dPov9Zyyu9ZK6Pa347lHwt9m/j1HxAAAAAAAAAAAAAAAAAAAAAAAA0btPSWz2rqa66ZOats1STeXOEZfmrH+F8jz9WtpvMRHvfX8FraccJW1rbbVn3TLJbX2hCdl06tXONWoanbQqp8eUucJZxHk89JGd7RMzMW2nsa8LoXrSlb6cTam0WzGPj2z4LzZ+3aMfldTtGMoVuuEoyp9HkuFJR5Ppzb7upaurXtmzLW4LWz/wppzEzmef15/b6MXot4K6do16u6+66qMZV8VkMWVJxwvNWU1649cvlkrTViNSLTMzDfW4G+pwdtGlIrad9p2n58/r9X1sLbenq1UHZqLL6oKSjbKqUIwjzmlGrq5SniUp97S7slq6tIvGZzH52K8TwevqaForSK2nG2czPZvPLERtEf8Ai70G3qJVW06iy9wnZXluPFKyt2cd8njlBSb5xXcsLLFdWuJi0z597PW4LWjUpqaVa5iJ+ETjFfjjsnv57KO9O26Lq3GmUm5TlbJyr4FniUa4x8MVxSXgs98uTV1K2jEfn5C3AcHraV86kcoiIxOffP1tz9/uhhNmT4JJTkocUq8KWE5Lifo56+4jR2lfjo61Nt8Zb8PTfFAAAAAAAAAAAAAAAAAAAAAAADUFW3qqt4LbLZNQrU6JPDlwycpY5dcc+7PU5b6la6sTPLGHv8Pwupq9HW0685t1ojPZiE112ydn6/8AKKyrjfN2VWQjJ/tLvftWS1qaWpu5tHiuO4P/AIzE47picfnwR7Xbgxjzhrakv1iUf3lL5HPbhI7LPT0unLTtbSn5f6RTa27MIZ4to7P91s5v7MYtmM6MR+6HraHSNrctHU+kR95hiqtLRWv62p/sUWY+NnCZzWsfu8HVOprX/t4+No/xlWWooi0uGyT64clX90U395MdVladTtmI+Uz5fZe6LebsWnRRpIvOIzdUrZ5/bsk+fswXrqTX+WIc2rwldXbUvefdnEfSIhY7f2xZrNTRdc4OSnXXmK4VhTz0z185lvSTe0TKleG0+H0L00+W8+DoY9R8OAAAAAAAAAAAAAAAAAAAAAAAOe944JbS1clOLbvszFKWY4l35WPgeZr/AM8vuOjJn1akTHYpo5pejD1peC+BC2ZY3XPqG+mkXk4sjCyyclBuME48UZTlhzSlwJc84a5+B2cFjrS+d/iWbeipEcszn6bf5TtWaZJ1uGm7KU+OzEW61Pjy+OWMKWeieDvxXHZh8t19brROZzjbnnHlh9X6ymXE7VVmcOzv/Jzi3QnN5mm8qPKWG+XQmcb5/IVpOpivVzz2+O3L38kA3/1EZ66mceHrWniLivNslh4y/wA3hx6sHHxH9SH0fRWfUr575+0N8na+XAAAAAAAAAAAAAAAAAAAAAAAHLNmvnbtjWYlmDvvaWI4x2z4fuKehpaczDtp0jxOnWKVvMRHw8kq0tSfXHwRPqul3Lfq3F+3P0jyV9VTCEXNrlFOT5dyWWPVdLuT+scZ7fhHk1HZty+Ty7H9mH4GXq2l3fdpHTXGx/c8K+TNbvbQskm5Tzh8niK+RaOH0+77q26X4y0Ytfwr5M/VdLxXwj+BPq+l3fdX9V4vOev4R5Pi2x/8UfwHq+l7J+qcX7c/SPJHd4dfZXOtxk8c5Y5JZTQ9BpxyhWekuKnneXXOmtU4RmukoqS9kln5mjhVAAAAAAAAAAAAAAAAAAAAAAAHKGlj2e1tXW+quuj9m5lq80SmWjkaKsg5ZRI0bfDhnKPg2vgzBdm92ZdV6yYEsqJFO+RIjO9LzwLvy/kVkdd6CrgqhD9GEY/CKRArgAAAAAAAAAAAAAAAAAAAAAAOX98Kew3j1UOnFY5/6tcbf9xavMZzSzNFF+pcghpraUcXWLwnJfvMynm0ZLdt837V8xAltTJQpWslLEKntto6Sjrx3VQa/btjErYdbkAAAAAAAAAAAAAAAAAAAAAAAA508tFPZbwVz/8AJVVN/Gdf+wmOY+9KzRVkF0JQ1DtpY1Ny/W2fzsynmvC+3c6v2r5iBK6uhKFGx8wl7uFT2u8Oki/zZOf+nXOz/aRI6iIAAAAAAAAAAAAAAAAAAAAAAABoH+kDj/5XR49Lso59nbSx8yYFro4mqrK1VhDT23v61f8A51n87Mp5rwvd2lzl7vmIEshHkShQtXMC78kkkt4q+Lq42qPt7CXyyVlLpcAAAAAAAAAAAAAAAAAAAAAAAA5s8reu+kbw8C5qiNdGf2YuyXwdjXuJrzGR0MDVRluiA0tt1/8A6r/86z+dmU814ZHdjrL3fMQJbS+RKFveuZKVhu3r/oe29JqHyj2sIyfTEbM1TfuUmysjq4gAAAAAAAAAAAAAAAAAAAAAAAHJel1H0namp1EufHbbZ9ux4+5lq80Sm2hZoqycnyQGkNpyzfa/Gyb/AHmYyuy+7H53u/iyYEoqlglCnqGSI1vNH0JLqm18/kVlLrfYmq7bTU3PrZVXY/bOCfzIF6AAAAAAAAAAAAAAAAAAAAAB8zXJ48AOPt2bOHUzjLq8r3qReiJTzSWl1VTbGtcNPbJZTVcmn6+F4E8hqBvPNmK7Mbv6hQ4k+/BMCS03ZJQWyJSju8jy4Lv5/IrI662Hpux0tFL611V1v2xgl8iIF6AAAAAAAAAAAAAAAAAAAAAAA432/B6TaWoiljstRbHH+FWSX8CYnAmWz9WpRUovk1lGqi33q1fDpprxSj8WskW5ENdGS77rscXlMDPbM2hxcnyfh8y0ShlXMlK53J2E9o7Xqra/JUuNtr7uGLUlH3vCx4Z8CsjqQgAAAAAAAAAAAAAAAAAAAAAAAHL/AJctjSo2xbYl5l8IamPL1KuftfFBv6yBhg91Nb5rqb6edH2Pqvj/ABNKyrKpvXqM1KPjJfcmLciEUM1gD7pscZKS7v8AmAJRVcnFS7sZ9xZDY39HzRznfqNQ+VcUs8vSut5wWe/grT5frWVylvIAAAAAAAAAAAAAAAAAAAAAAAA155Z92pavRrU0wcrdPxZillyosS7RJd7TjCX1X4lL8tm/DWiL4tylzvpodnNTj3dfWu8pp6m+7s4nhMVm1YWu1dd2suXorp+J0WnLzDY+y7NVaqaYtyfPkm8JdWVF5trdbVaTndp7Yx7pOEkicDCkDLbMlK7h09cJznJ8KjCLlJrvUUurxyXtQmdkxGZdS+Tfdt7O0EKZpK6bd9+Of5WePNz3qMVGP1SILTmcpQSgAAAAAAAAAAAAAAAAAAAAAAAAMVLdvRuztnotI7G8ux6elyz48XDnPrI6sL+ktjGZwgW2fIboL7ZW026ijjfF2UOzlXFvqoRccperPIlRJ9xtwdLsiDVClO2fp6izDm13RjhYjH1L35AlF1UZxcJxjKL5OMkpJrwafUDXW3vIvs3VW9rDttO3zlCmUFBvxUZxfD7uXqAz+5u4Oi2VxS0tcnbJcMr7JdpZw5zwp4Sis+CWcLOcICUg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data:image/jpeg;base64,/9j/4AAQSkZJRgABAQAAAQABAAD/2wCEAAkGBxMQEBUPDxAQFRIUFhgQEhAUEBAPFBYRFBUYFxQSFBQYHCghGBolHBQVIjEhJSkrLi4wFx8/ODMsNygtMCsBCgoKDg0OGhAQGywmHCQsLCwsLDAsLSwsLCwtLCwsLCw3LDAyLCwsLCwsLCssLSwwLCwvLSwsNywrLCwtLCwsNv/AABEIAOEA4QMBEQACEQEDEQH/xAAcAAEAAQUBAQAAAAAAAAAAAAAABgMEBQcIAQL/xABGEAACAgEBBQMIBQgJBAMAAAAAAQIDEQQFBhIhMRNBUQciMmFxgZHBFIKSodEjQlJjcqKxsgg0Q0Ric5PC8CUzU9IVFiT/xAAaAQEAAwEBAQAAAAAAAAAAAAAAAQIDBAUG/8QANhEBAAIBAgIGCQIGAwEAAAAAAAECEQMhBDEFEkFRodETFFJhcYGRsfAVQgYyM0PB8SI04Rb/2gAMAwEAAhEDEQA/AN4gAAAAAAAAAAAAAp6m+NcJWWSUYRTlKTeEorm22RM43latZtMVrGZlEtR5S9BDpO6S8Y0WY/ewY+s6fe9GvQ/Fz+3xhSq8qWz31lfH1yom1+7kesUJ6I4qP2+MJbs7XV6iqN1E1OuazGa6NdPc8robRMTGYefqadtO01tGJhckqAAAAAAAAAAAAAAAAAAAAAAAAAAAAI95QJY2bqP2F/PEx1/6cu/oyM8Xp/Fo7VaOarc3FqK78o8vE4fcRes2xErFaWTjlJ47uhMItNYnEt2+SN/9LrXhO1fvs9Lh/wCnD43pj/t2+EfZMzd5YAAAAAAAAAAAAAAAAAAAAAAAAAAADFb0ad26S6lRlLtISr83gyuJek+JpYRW1etEw10NX0WrXUjsmJaznsLtNIuOFzTSb4J1R7+WOLP3mHqtcY3evXpnUi/WrFfnlb//AFpKhyhXqVwxeOKyiSyvHGPuIjha+/8APkm3TGpnMxXx85bJ3D0rp0FNLjJcMeTlwecpvj4o8LfLzsc8Pl0OilOpWIeTxOv6fVtqTGMpAWYAAAAAAAAAAAAAAAAAAAAAAAAAAAALXadmKpJdZeYvbLl+JMCjTSo1qK7kkWVVFWnDBCXzsh4rVf6HmfVXo/d/AiSF8QkAAAAAAAAAAAAAAAAAAAAAAAAAAABi9S+0sz+bHkvb3stCFxgBwgWzqlXarU2k1iUe5x8ceK8QMonnmiqXoAAAAAAAAAAAAAAAAAAAAAAAAAAW2stx5kfSl9y8SYQ8qpwiR6kAAqXQysEQKGjsw+zftj80JSvCAAAAAAAAAAAAAAAAAAAAAAAAAPGwLLS+fJzff09S7iUL3BCVKa5loQQXMSKuCostbHDU11XP4dxYXkJJpNdGsoql9AAAAAAAAAAAAAAAAAAAAAAAAEW8o29dey9H29kXNznGmNcWott5cub8IxYEZ2L5Vq7KlP6HbHi6J2wfJdH0LdWZRmF/Pyn1r+7WfbiOpJlHNf5dKa7ZVvRWvheM9pArPWjZOyps/wAuVFjx9CvX162N5NmXr8rlD/ut324DEilrPK3p1CTel1HJZwnW3y95O4kHk43wp2pp5zpjOPZT4HCfDxJSXFF8m+XVe4gS0AAAAAAAAAAAAAAAAAAAAAAAA59/pB7Ud+0NPs+D5UwUpJP+1ufevVCMX9ZkwLTQafhhGKXJJI1UXNlXIDVe15Z1Fr/WS+Ck8GU814XWwo+c37PmIEsqXIkeTh4koZXyFbU+ibXno5PENRCVaX6yvNlb+zxr6xSUujgAAAAAAAAAAAAAAAAAAAAAAADljbGo+l7f1Vsu66yK9lT7KP3RRavNEpXp60aKq2r4a4OcmlGKcpPwS5tgaW1FnHOU/wBKTl8XkxXZnd2nPnesmBKqociR5YBhJ636LtHTamLaddldjx3qM02vesoiw64IAAAAAAAAAAAAAAAAAAAAAAABzdtDYDp2nqtRPiSnffwJYSw7W/wOW/E2pPJ7/CdEaOvpxbrznEZjHJkYyS6Z+4znjr90OyP4f0fat4PNQ1OMoTWYyTi1y6NYZX16/dC3/wA/w/tW8PJC9TutVHpO34w/9Svrl+6G1f4d4Wf3W+seS92RsmEE0pT5+Lj+BPrt+6C38O8NH7rfWPJmIaWKXJy+K/An12/dDKegOH9q3h5EtHF98vu/Aeu37oRPQGh7VvDyYzaO7PbzhNObSlGEksdG2/4J/A0rxN7djm1ehtDTiZ6857OTqJI7Hzb0AAAAAAAAAAAAAAAAAAAAAABoLePVOW0dTW88MLrMJ46uby/Z0PM15mbzD7fozTivDVt2zELjZmzJ3KU04wrhhTtnnhTfowSSblJ90UsmVaTbfsdWtxNdKYrztPKI+/uiO+Vvr9M6rJ1SabhJxbXTKKWr1Zw10tSNSkXjlO7Ca/vKuzTXW72zLNRlVpcMFxWWSkoV1x/SnN8kvvL0pa3JhxfEaejjrc52iI3mZ7ohI3u5FSjB6zTqcsqClG2Cc44zByccRfNdcGvoYzjrQ879QmazaNO2I54xO3fz3+SlPdrURU+OCi4PHC31SaUpprkoLOXJtdH4Mj0N98rfqGhMx1Zzn8iO/M93ms9mympcVdjjwzrylCM+NNtY5+jyb5+tl9HOdpY8fFZpi1c7T28u35t+HpviQAAAAAAAAAAAAAAAAAAAAAABonenTQWuvnHteOV9ilGUVGPJ+a4Pq+883iIjrZh9n0Xe06FazjERGN9/mlktHCDVDg506KNalWv7XW383OX+GKbfPok10LzWInHZXxmXHXVtaPSROLaud/ZpXs+M/ffm+1syrtlRCqFkrau2vvlXCEaa5QxGUYJYg3iU2lh5a5pZEUjrdWI5xmZ7j1nU9F6S1piK26taxMzNpie/nONo32x2TLH7W0CUKKdPpNMrLbYOuN1Kc1SnmEbJY4pTkk7J8/Njy7+cTXaIrEbz2935vLXQ1p62pfU1LdWsTnqztntxHKIj+WvfO/w82vB1JV6ZVR01FkpyX/aeq1VSc7pQjGLXDDDSz5qccLOEidTMbV5R4z2/Q4WY1M21szqXiI7+pWdq5z7Xb2zE571pTu5bdfXC7hrglxWVJylOmhJ2Pjyuc5ZfPLfFPnjoZ+hta0Rb/UOi3SGnpaVrU3nsnstblt7o+0bd6vvHG+dDsVkYafzZKhWSS4JPgpjGCWHFKDw2/OxKXTBOrFprnO3d9vz5s+DnRrq9Wa5vvHWxHON7Znnnf5bRzyjuz2uabl6dPov9Zyyu9ZK6Pa347lHwt9m/j1HxAAAAAAAAAAAAAAAAAAAAAAAA0btPSWz2rqa66ZOats1STeXOEZfmrH+F8jz9WtpvMRHvfX8FraccJW1rbbVn3TLJbX2hCdl06tXONWoanbQqp8eUucJZxHk89JGd7RMzMW2nsa8LoXrSlb6cTam0WzGPj2z4LzZ+3aMfldTtGMoVuuEoyp9HkuFJR5Ppzb7upaurXtmzLW4LWz/wppzEzmef15/b6MXot4K6do16u6+66qMZV8VkMWVJxwvNWU1649cvlkrTViNSLTMzDfW4G+pwdtGlIrad9p2n58/r9X1sLbenq1UHZqLL6oKSjbKqUIwjzmlGrq5SniUp97S7slq6tIvGZzH52K8TwevqaForSK2nG2czPZvPLERtEf8Ai70G3qJVW06iy9wnZXluPFKyt2cd8njlBSb5xXcsLLFdWuJi0z597PW4LWjUpqaVa5iJ+ETjFfjjsnv57KO9O26Lq3GmUm5TlbJyr4FniUa4x8MVxSXgs98uTV1K2jEfn5C3AcHraV86kcoiIxOffP1tz9/uhhNmT4JJTkocUq8KWE5Lifo56+4jR2lfjo61Nt8Zb8PTfFAAAAAAAAAAAAAAAAAAAAAAADUFW3qqt4LbLZNQrU6JPDlwycpY5dcc+7PU5b6la6sTPLGHv8Pwupq9HW0685t1ojPZiE112ydn6/8AKKyrjfN2VWQjJ/tLvftWS1qaWpu5tHiuO4P/AIzE47picfnwR7Xbgxjzhrakv1iUf3lL5HPbhI7LPT0unLTtbSn5f6RTa27MIZ4to7P91s5v7MYtmM6MR+6HraHSNrctHU+kR95hiqtLRWv62p/sUWY+NnCZzWsfu8HVOprX/t4+No/xlWWooi0uGyT64clX90U395MdVladTtmI+Uz5fZe6LebsWnRRpIvOIzdUrZ5/bsk+fswXrqTX+WIc2rwldXbUvefdnEfSIhY7f2xZrNTRdc4OSnXXmK4VhTz0z185lvSTe0TKleG0+H0L00+W8+DoY9R8OAAAAAAAAAAAAAAAAAAAAAAAOe944JbS1clOLbvszFKWY4l35WPgeZr/AM8vuOjJn1akTHYpo5pejD1peC+BC2ZY3XPqG+mkXk4sjCyyclBuME48UZTlhzSlwJc84a5+B2cFjrS+d/iWbeipEcszn6bf5TtWaZJ1uGm7KU+OzEW61Pjy+OWMKWeieDvxXHZh8t19brROZzjbnnHlh9X6ymXE7VVmcOzv/Jzi3QnN5mm8qPKWG+XQmcb5/IVpOpivVzz2+O3L38kA3/1EZ66mceHrWniLivNslh4y/wA3hx6sHHxH9SH0fRWfUr575+0N8na+XAAAAAAAAAAAAAAAAAAAAAAAHLNmvnbtjWYlmDvvaWI4x2z4fuKehpaczDtp0jxOnWKVvMRHw8kq0tSfXHwRPqul3Lfq3F+3P0jyV9VTCEXNrlFOT5dyWWPVdLuT+scZ7fhHk1HZty+Ty7H9mH4GXq2l3fdpHTXGx/c8K+TNbvbQskm5Tzh8niK+RaOH0+77q26X4y0Ytfwr5M/VdLxXwj+BPq+l3fdX9V4vOev4R5Pi2x/8UfwHq+l7J+qcX7c/SPJHd4dfZXOtxk8c5Y5JZTQ9BpxyhWekuKnneXXOmtU4RmukoqS9kln5mjhVAAAAAAAAAAAAAAAAAAAAAAAHKGlj2e1tXW+quuj9m5lq80SmWjkaKsg5ZRI0bfDhnKPg2vgzBdm92ZdV6yYEsqJFO+RIjO9LzwLvy/kVkdd6CrgqhD9GEY/CKRArgAAAAAAAAAAAAAAAAAAAAAAOX98Kew3j1UOnFY5/6tcbf9xavMZzSzNFF+pcghpraUcXWLwnJfvMynm0ZLdt837V8xAltTJQpWslLEKntto6Sjrx3VQa/btjErYdbkAAAAAAAAAAAAAAAAAAAAAAAA508tFPZbwVz/8AJVVN/Gdf+wmOY+9KzRVkF0JQ1DtpY1Ny/W2fzsynmvC+3c6v2r5iBK6uhKFGx8wl7uFT2u8Oki/zZOf+nXOz/aRI6iIAAAAAAAAAAAAAAAAAAAAAAABoH+kDj/5XR49Lso59nbSx8yYFro4mqrK1VhDT23v61f8A51n87Mp5rwvd2lzl7vmIEshHkShQtXMC78kkkt4q+Lq42qPt7CXyyVlLpcAAAAAAAAAAAAAAAAAAAAAAAA5s8reu+kbw8C5qiNdGf2YuyXwdjXuJrzGR0MDVRluiA0tt1/8A6r/86z+dmU814ZHdjrL3fMQJbS+RKFveuZKVhu3r/oe29JqHyj2sIyfTEbM1TfuUmysjq4gAAAAAAAAAAAAAAAAAAAAAAAHJel1H0namp1EufHbbZ9ux4+5lq80Sm2hZoqycnyQGkNpyzfa/Gyb/AHmYyuy+7H53u/iyYEoqlglCnqGSI1vNH0JLqm18/kVlLrfYmq7bTU3PrZVXY/bOCfzIF6AAAAAAAAAAAAAAAAAAAAAB8zXJ48AOPt2bOHUzjLq8r3qReiJTzSWl1VTbGtcNPbJZTVcmn6+F4E8hqBvPNmK7Mbv6hQ4k+/BMCS03ZJQWyJSju8jy4Lv5/IrI662Hpux0tFL611V1v2xgl8iIF6AAAAAAAAAAAAAAAAAAAAAAA432/B6TaWoiljstRbHH+FWSX8CYnAmWz9WpRUovk1lGqi33q1fDpprxSj8WskW5ENdGS77rscXlMDPbM2hxcnyfh8y0ShlXMlK53J2E9o7Xqra/JUuNtr7uGLUlH3vCx4Z8CsjqQgAAAAAAAAAAAAAAAAAAAAAAAHL/AJctjSo2xbYl5l8IamPL1KuftfFBv6yBhg91Nb5rqb6edH2Pqvj/ABNKyrKpvXqM1KPjJfcmLciEUM1gD7pscZKS7v8AmAJRVcnFS7sZ9xZDY39HzRznfqNQ+VcUs8vSut5wWe/grT5frWVylvIAAAAAAAAAAAAAAAAAAAAAAAA155Z92pavRrU0wcrdPxZillyosS7RJd7TjCX1X4lL8tm/DWiL4tylzvpodnNTj3dfWu8pp6m+7s4nhMVm1YWu1dd2suXorp+J0WnLzDY+y7NVaqaYtyfPkm8JdWVF5trdbVaTndp7Yx7pOEkicDCkDLbMlK7h09cJznJ8KjCLlJrvUUurxyXtQmdkxGZdS+Tfdt7O0EKZpK6bd9+Of5WePNz3qMVGP1SILTmcpQSgAAAAAAAAAAAAAAAAAAAAAAAAMVLdvRuztnotI7G8ux6elyz48XDnPrI6sL+ktjGZwgW2fIboL7ZW026ijjfF2UOzlXFvqoRccperPIlRJ9xtwdLsiDVClO2fp6izDm13RjhYjH1L35AlF1UZxcJxjKL5OMkpJrwafUDXW3vIvs3VW9rDttO3zlCmUFBvxUZxfD7uXqAz+5u4Oi2VxS0tcnbJcMr7JdpZw5zwp4Sis+CWcLOcICUg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0" name="Picture 6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56" y="2950028"/>
            <a:ext cx="2571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231" y="3853542"/>
            <a:ext cx="2571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06" y="3559628"/>
            <a:ext cx="2571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comax.co.il/Max2000Upload/1383/Prt_Pic%5C1%5C276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249" y="4000500"/>
            <a:ext cx="2571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8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פתרון א'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he-IL" dirty="0" smtClean="0"/>
          </a:p>
          <a:p>
            <a:pPr algn="r" rtl="1"/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נעמיד את הבקבוקים 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בארבעה קדקודים של ר</a:t>
            </a:r>
            <a:r>
              <a:rPr lang="he-IL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בוע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אשר צלעו שווה לאורכו של בקבוק. </a:t>
            </a:r>
          </a:p>
          <a:p>
            <a:pPr algn="r" rtl="1"/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 בקבוקים נעמיד 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בסיסם 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בשני קדקודים מנוגדים, ואת הבקבוקים האחרים נעמיד 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ראשם 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בשני הקדקודים הנגדיים האחרים.</a:t>
            </a:r>
          </a:p>
          <a:p>
            <a:pPr algn="r" rtl="1"/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קיבלנו 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קובייה דמיונית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שבכל אחת מקדקודיה עומד בקבוק. המרחק בין כל שני ראשים של בקבוקים (מסומן ב-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בציור). הוא </a:t>
            </a:r>
            <a:r>
              <a:rPr lang="he-IL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אלכסון</a:t>
            </a:r>
            <a:r>
              <a:rPr lang="he-IL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של אחת מפאות הקובייה, ומאחר שכל פאות הקובייה זהות, אזי גם המרחקים שווים.</a:t>
            </a:r>
          </a:p>
          <a:p>
            <a:pPr algn="r" rtl="1"/>
            <a:endParaRPr lang="he-IL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7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277" y="2534811"/>
            <a:ext cx="3982080" cy="30339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124" y="2943188"/>
            <a:ext cx="3693842" cy="26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פתרון נוסף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2692" y="2072181"/>
            <a:ext cx="3808902" cy="3436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816" y="1822283"/>
            <a:ext cx="3873151" cy="38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3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פתרון נוסף - המשך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29" y="1917868"/>
            <a:ext cx="7379691" cy="18764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24" y="2142621"/>
            <a:ext cx="3924868" cy="31430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9" y="3748121"/>
            <a:ext cx="5606204" cy="3844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680" y="4118371"/>
            <a:ext cx="2546120" cy="150615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938" y="5701446"/>
            <a:ext cx="2769319" cy="73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6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המשך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561" y="1925880"/>
            <a:ext cx="3926164" cy="314580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1386290"/>
            <a:ext cx="4514938" cy="422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4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66" y="2594175"/>
            <a:ext cx="3508006" cy="358278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כיצד נמדוד את המרחק השווה לתוצאה שקיבלנו באמצעות הבקבוקים?</a:t>
            </a:r>
            <a:endParaRPr lang="he-I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ניצור מהבקבוקים משולשים ישרי הזווית כפי שמתואר.</a:t>
            </a:r>
            <a:endParaRPr lang="he-I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התיכון ליתר במשולש ישר הזווית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LRN </a:t>
            </a:r>
            <a:r>
              <a:rPr lang="he-IL" sz="24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הוא המרחק המבוקש</a:t>
            </a: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דיון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מה מפתיע בשאלה זו?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(לא קיימות במישור ארבע נקודות המרוחקות זו מזו מרחק שווה.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שלוש כן.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ארבע </a:t>
            </a: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לא!)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בשני הפתרונות הפקקים יוצרים פירמידה. האם הפירמידות זהות?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באיזה נושא ניתן לשלב את הבעיה ובאיזה שלב?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2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206</Words>
  <Application>Microsoft Office PowerPoint</Application>
  <PresentationFormat>Custom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טעם החיים</vt:lpstr>
      <vt:lpstr>פתרון א'</vt:lpstr>
      <vt:lpstr>PowerPoint Presentation</vt:lpstr>
      <vt:lpstr>פתרון נוסף</vt:lpstr>
      <vt:lpstr>פתרון נוסף - המשך</vt:lpstr>
      <vt:lpstr>המשך</vt:lpstr>
      <vt:lpstr>PowerPoint Presentation</vt:lpstr>
      <vt:lpstr>דיון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5</dc:title>
  <dc:creator>Rina</dc:creator>
  <cp:lastModifiedBy>Geula</cp:lastModifiedBy>
  <cp:revision>25</cp:revision>
  <dcterms:created xsi:type="dcterms:W3CDTF">2015-11-23T15:49:32Z</dcterms:created>
  <dcterms:modified xsi:type="dcterms:W3CDTF">2017-08-17T17:59:21Z</dcterms:modified>
</cp:coreProperties>
</file>